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1A5"/>
    <a:srgbClr val="0739B2"/>
    <a:srgbClr val="16069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3" autoAdjust="0"/>
    <p:restoredTop sz="94681" autoAdjust="0"/>
  </p:normalViewPr>
  <p:slideViewPr>
    <p:cSldViewPr>
      <p:cViewPr varScale="1">
        <p:scale>
          <a:sx n="105" d="100"/>
          <a:sy n="105" d="100"/>
        </p:scale>
        <p:origin x="20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983EB-346B-471A-9644-E8948DDB7C95}" type="datetimeFigureOut">
              <a:rPr lang="pt-PT" smtClean="0"/>
              <a:t>24/10/2023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57953-8064-4E8A-9342-404D07A31B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5536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00737-139D-4C6A-9A12-6B1423349B8A}" type="datetimeFigureOut">
              <a:rPr lang="pt-PT" smtClean="0"/>
              <a:t>24/10/2023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46137-0E7E-47E4-A961-8F9AA84FE93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175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46137-0E7E-47E4-A961-8F9AA84FE93F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2392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46137-0E7E-47E4-A961-8F9AA84FE93F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0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46137-0E7E-47E4-A961-8F9AA84FE93F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6896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46137-0E7E-47E4-A961-8F9AA84FE93F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3655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46137-0E7E-47E4-A961-8F9AA84FE93F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622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54B7-EBE2-4811-8BBE-7E58946A777C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5BF1-A45A-4EE0-A65C-873A672DD7BD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75C9-DBB3-42D9-BD0F-BA928C231570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523D-B94A-4715-818D-534101604A75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718D-0D74-4233-AE2D-82683AC576D5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01C4-7378-463C-8661-DF11504182CC}" type="datetime1">
              <a:rPr lang="pt-PT" smtClean="0"/>
              <a:t>24/10/2023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8C8-C479-4EE3-9C31-5366AAEE67F5}" type="datetime1">
              <a:rPr lang="pt-PT" smtClean="0"/>
              <a:t>24/10/2023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AA16-645D-4FCF-B0A9-CBAB97F6669A}" type="datetime1">
              <a:rPr lang="pt-PT" smtClean="0"/>
              <a:t>24/10/2023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6FA9-012D-40D0-8F30-B0D896912EA0}" type="datetime1">
              <a:rPr lang="pt-PT" smtClean="0"/>
              <a:t>24/10/2023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0E44-9514-4382-9FF7-F86BBC70562D}" type="datetime1">
              <a:rPr lang="pt-PT" smtClean="0"/>
              <a:t>24/10/2023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7548D-55A7-4CDB-BC70-ECFFD4E9075D}" type="datetime1">
              <a:rPr lang="pt-PT" smtClean="0"/>
              <a:t>24/10/2023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F6FA-5334-418D-B41B-82590A8D5BDB}" type="datetime1">
              <a:rPr lang="pt-PT" smtClean="0"/>
              <a:t>24/10/2023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00AB-EFBE-4C81-86E9-9542FA2412F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:a16="http://schemas.microsoft.com/office/drawing/2014/main" id="{B0F69A7F-3EA6-4F33-99C7-9B25415770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/>
          <a:stretch/>
        </p:blipFill>
        <p:spPr>
          <a:xfrm>
            <a:off x="1289" y="914400"/>
            <a:ext cx="9141422" cy="5943600"/>
          </a:xfrm>
          <a:prstGeom prst="rect">
            <a:avLst/>
          </a:prstGeom>
        </p:spPr>
      </p:pic>
      <p:sp>
        <p:nvSpPr>
          <p:cNvPr id="14" name="Rectângulo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00125" y="3314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F996357D-B042-25E1-9EC1-07DFEEDEC4BE}"/>
              </a:ext>
            </a:extLst>
          </p:cNvPr>
          <p:cNvSpPr/>
          <p:nvPr/>
        </p:nvSpPr>
        <p:spPr>
          <a:xfrm>
            <a:off x="533398" y="2396072"/>
            <a:ext cx="8077201" cy="110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1700">
              <a:spcBef>
                <a:spcPct val="40000"/>
              </a:spcBef>
            </a:pPr>
            <a:r>
              <a:rPr lang="en-GB" sz="32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Título</a:t>
            </a:r>
            <a:endParaRPr lang="en-GB" sz="3200" b="1" dirty="0">
              <a:solidFill>
                <a:srgbClr val="0641A5"/>
              </a:solidFill>
              <a:latin typeface="Arial" pitchFamily="34" charset="0"/>
              <a:cs typeface="Arial" pitchFamily="34" charset="0"/>
            </a:endParaRPr>
          </a:p>
          <a:p>
            <a:pPr algn="ctr" defTabSz="901700">
              <a:spcBef>
                <a:spcPct val="40000"/>
              </a:spcBef>
            </a:pPr>
            <a:r>
              <a:rPr lang="en-GB" sz="2400" b="1" dirty="0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[Tema de </a:t>
            </a:r>
            <a:r>
              <a:rPr lang="en-GB" sz="24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Pesquisa</a:t>
            </a:r>
            <a:r>
              <a:rPr lang="en-GB" sz="2400" b="1" dirty="0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]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59DDB4D-E174-4E3A-7635-44A63528E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51096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Nome do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candidato</a:t>
            </a: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Número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inscrição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</a:t>
            </a:r>
            <a:endParaRPr kumimoji="0" lang="en-US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Programa de Pós-graduação em Engenharia Civil |">
            <a:extLst>
              <a:ext uri="{FF2B5EF4-FFF2-40B4-BE49-F238E27FC236}">
                <a16:creationId xmlns:a16="http://schemas.microsoft.com/office/drawing/2014/main" id="{ABFE1523-5185-4F82-873E-C77E055C4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19812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iba como utilizar a marca UFU | Comunica UFU">
            <a:extLst>
              <a:ext uri="{FF2B5EF4-FFF2-40B4-BE49-F238E27FC236}">
                <a16:creationId xmlns:a16="http://schemas.microsoft.com/office/drawing/2014/main" id="{4EEDC791-8ACC-4CE5-86A0-EC0219C19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68" y="-95964"/>
            <a:ext cx="2125452" cy="11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B7E695D-7FE4-4C80-9D66-315B8EE9FE16}"/>
              </a:ext>
            </a:extLst>
          </p:cNvPr>
          <p:cNvSpPr txBox="1"/>
          <p:nvPr/>
        </p:nvSpPr>
        <p:spPr>
          <a:xfrm>
            <a:off x="2624137" y="853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Processo Seletivo 2024/1 Edital PPGEC Nº 04/2023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FFCE620F-F3FF-494A-B76D-9AD3FE0EB60B}"/>
              </a:ext>
            </a:extLst>
          </p:cNvPr>
          <p:cNvCxnSpPr/>
          <p:nvPr/>
        </p:nvCxnSpPr>
        <p:spPr>
          <a:xfrm>
            <a:off x="0" y="879842"/>
            <a:ext cx="9134475" cy="488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42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21DB44E8-9535-4BB2-AE69-3A81947CB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5"/>
          <a:stretch/>
        </p:blipFill>
        <p:spPr>
          <a:xfrm>
            <a:off x="1289" y="990600"/>
            <a:ext cx="9141422" cy="5867400"/>
          </a:xfrm>
          <a:prstGeom prst="rect">
            <a:avLst/>
          </a:prstGeom>
        </p:spPr>
      </p:pic>
      <p:sp>
        <p:nvSpPr>
          <p:cNvPr id="14" name="Rectângulo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7D582FD8-1ADD-02B2-D233-8777A781CD0C}"/>
              </a:ext>
            </a:extLst>
          </p:cNvPr>
          <p:cNvSpPr/>
          <p:nvPr/>
        </p:nvSpPr>
        <p:spPr>
          <a:xfrm>
            <a:off x="457200" y="1143000"/>
            <a:ext cx="3886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en-GB" sz="2800" b="1" dirty="0">
              <a:solidFill>
                <a:srgbClr val="0641A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A38222-AEE4-ABB9-B775-B53DAC98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838200" cy="563562"/>
          </a:xfrm>
        </p:spPr>
        <p:txBody>
          <a:bodyPr/>
          <a:lstStyle/>
          <a:p>
            <a:fld id="{9BA500AB-EFBE-4C81-86E9-9542FA2412FB}" type="slidenum">
              <a:rPr lang="pt-PT" sz="3600" b="1" smtClean="0">
                <a:solidFill>
                  <a:srgbClr val="0641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pt-PT" sz="3600" b="1" dirty="0">
              <a:solidFill>
                <a:srgbClr val="0641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F1A052AD-BE77-737A-0BFA-4C45656396ED}"/>
              </a:ext>
            </a:extLst>
          </p:cNvPr>
          <p:cNvSpPr/>
          <p:nvPr/>
        </p:nvSpPr>
        <p:spPr>
          <a:xfrm>
            <a:off x="457200" y="2433965"/>
            <a:ext cx="3886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400" dirty="0" err="1">
                <a:latin typeface="Arial" pitchFamily="34" charset="0"/>
                <a:cs typeface="Arial" pitchFamily="34" charset="0"/>
              </a:rPr>
              <a:t>Texto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da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seção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Gráfico 1">
            <a:extLst>
              <a:ext uri="{FF2B5EF4-FFF2-40B4-BE49-F238E27FC236}">
                <a16:creationId xmlns:a16="http://schemas.microsoft.com/office/drawing/2014/main" id="{72E87988-2D3D-F395-BCAF-9AB95EF6E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3800" y="2497508"/>
            <a:ext cx="4876800" cy="2978682"/>
          </a:xfrm>
          <a:prstGeom prst="rect">
            <a:avLst/>
          </a:prstGeom>
        </p:spPr>
      </p:pic>
      <p:pic>
        <p:nvPicPr>
          <p:cNvPr id="8" name="Picture 2" descr="Programa de Pós-graduação em Engenharia Civil |">
            <a:extLst>
              <a:ext uri="{FF2B5EF4-FFF2-40B4-BE49-F238E27FC236}">
                <a16:creationId xmlns:a16="http://schemas.microsoft.com/office/drawing/2014/main" id="{EE9B491A-9806-48F2-A70F-32EE3A17D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19812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Saiba como utilizar a marca UFU | Comunica UFU">
            <a:extLst>
              <a:ext uri="{FF2B5EF4-FFF2-40B4-BE49-F238E27FC236}">
                <a16:creationId xmlns:a16="http://schemas.microsoft.com/office/drawing/2014/main" id="{7308A1AF-4F67-4E65-8242-431EEF49F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68" y="-95964"/>
            <a:ext cx="2125452" cy="11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8550C37-C391-473C-AF9E-F3089E2E29E9}"/>
              </a:ext>
            </a:extLst>
          </p:cNvPr>
          <p:cNvSpPr txBox="1"/>
          <p:nvPr/>
        </p:nvSpPr>
        <p:spPr>
          <a:xfrm>
            <a:off x="2624137" y="853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Processo Seletivo 2024/1 Edital PPGEC Nº 04/2023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54B70BB5-4BEC-424A-8CAB-6AE5D8A25292}"/>
              </a:ext>
            </a:extLst>
          </p:cNvPr>
          <p:cNvCxnSpPr/>
          <p:nvPr/>
        </p:nvCxnSpPr>
        <p:spPr>
          <a:xfrm>
            <a:off x="0" y="879842"/>
            <a:ext cx="9134475" cy="488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53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DA999E4-AA2C-4861-AC5C-F4724837CE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5"/>
          <a:stretch/>
        </p:blipFill>
        <p:spPr>
          <a:xfrm>
            <a:off x="1289" y="990600"/>
            <a:ext cx="9141422" cy="5867400"/>
          </a:xfrm>
          <a:prstGeom prst="rect">
            <a:avLst/>
          </a:prstGeom>
        </p:spPr>
      </p:pic>
      <p:sp>
        <p:nvSpPr>
          <p:cNvPr id="14" name="Rectângulo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7D582FD8-1ADD-02B2-D233-8777A781CD0C}"/>
              </a:ext>
            </a:extLst>
          </p:cNvPr>
          <p:cNvSpPr/>
          <p:nvPr/>
        </p:nvSpPr>
        <p:spPr>
          <a:xfrm>
            <a:off x="457200" y="1153180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Objetivo</a:t>
            </a:r>
            <a:r>
              <a:rPr lang="en-GB" sz="2800" b="1" dirty="0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geral</a:t>
            </a:r>
            <a:r>
              <a:rPr lang="en-GB" sz="2800" b="1" dirty="0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específico</a:t>
            </a:r>
            <a:endParaRPr lang="en-GB" sz="2800" b="1" dirty="0">
              <a:solidFill>
                <a:srgbClr val="0641A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A38222-AEE4-ABB9-B775-B53DAC98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838200" cy="563562"/>
          </a:xfrm>
        </p:spPr>
        <p:txBody>
          <a:bodyPr/>
          <a:lstStyle/>
          <a:p>
            <a:fld id="{9BA500AB-EFBE-4C81-86E9-9542FA2412FB}" type="slidenum">
              <a:rPr lang="pt-PT" sz="3600" b="1" smtClean="0">
                <a:solidFill>
                  <a:srgbClr val="0641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pt-PT" sz="3600" b="1" dirty="0">
              <a:solidFill>
                <a:srgbClr val="0641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F1A052AD-BE77-737A-0BFA-4C45656396ED}"/>
              </a:ext>
            </a:extLst>
          </p:cNvPr>
          <p:cNvSpPr/>
          <p:nvPr/>
        </p:nvSpPr>
        <p:spPr>
          <a:xfrm>
            <a:off x="457200" y="2433965"/>
            <a:ext cx="3886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400" dirty="0" err="1">
                <a:latin typeface="Arial" pitchFamily="34" charset="0"/>
                <a:cs typeface="Arial" pitchFamily="34" charset="0"/>
              </a:rPr>
              <a:t>Texto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da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seção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40EB81F-6A11-6956-708B-81616D53EE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2143"/>
            <a:ext cx="7381149" cy="374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Programa de Pós-graduação em Engenharia Civil |">
            <a:extLst>
              <a:ext uri="{FF2B5EF4-FFF2-40B4-BE49-F238E27FC236}">
                <a16:creationId xmlns:a16="http://schemas.microsoft.com/office/drawing/2014/main" id="{FC308BFE-95CB-4661-A538-C10D91746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19812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Saiba como utilizar a marca UFU | Comunica UFU">
            <a:extLst>
              <a:ext uri="{FF2B5EF4-FFF2-40B4-BE49-F238E27FC236}">
                <a16:creationId xmlns:a16="http://schemas.microsoft.com/office/drawing/2014/main" id="{90613DDA-E6B5-43D3-82FA-330A71CE2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68" y="-95964"/>
            <a:ext cx="2125452" cy="11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D86F56-34F9-4332-AB2C-BD2A25FDFDB5}"/>
              </a:ext>
            </a:extLst>
          </p:cNvPr>
          <p:cNvSpPr txBox="1"/>
          <p:nvPr/>
        </p:nvSpPr>
        <p:spPr>
          <a:xfrm>
            <a:off x="2624137" y="853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Processo Seletivo 2024/1 Edital PPGEC Nº 04/2023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B11DB9A1-D089-4EC4-8C6D-13D3E8D993E1}"/>
              </a:ext>
            </a:extLst>
          </p:cNvPr>
          <p:cNvCxnSpPr/>
          <p:nvPr/>
        </p:nvCxnSpPr>
        <p:spPr>
          <a:xfrm>
            <a:off x="0" y="879842"/>
            <a:ext cx="9134475" cy="488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44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DA999E4-AA2C-4861-AC5C-F4724837CE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6"/>
          <a:stretch/>
        </p:blipFill>
        <p:spPr>
          <a:xfrm>
            <a:off x="1289" y="1066800"/>
            <a:ext cx="9141422" cy="5791200"/>
          </a:xfrm>
          <a:prstGeom prst="rect">
            <a:avLst/>
          </a:prstGeom>
        </p:spPr>
      </p:pic>
      <p:sp>
        <p:nvSpPr>
          <p:cNvPr id="14" name="Rectângulo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7D582FD8-1ADD-02B2-D233-8777A781CD0C}"/>
              </a:ext>
            </a:extLst>
          </p:cNvPr>
          <p:cNvSpPr/>
          <p:nvPr/>
        </p:nvSpPr>
        <p:spPr>
          <a:xfrm>
            <a:off x="457200" y="1153180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Metodologia</a:t>
            </a:r>
            <a:endParaRPr lang="en-GB" sz="2800" b="1" dirty="0">
              <a:solidFill>
                <a:srgbClr val="0641A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A38222-AEE4-ABB9-B775-B53DAC98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838200" cy="563562"/>
          </a:xfrm>
        </p:spPr>
        <p:txBody>
          <a:bodyPr/>
          <a:lstStyle/>
          <a:p>
            <a:fld id="{9BA500AB-EFBE-4C81-86E9-9542FA2412FB}" type="slidenum">
              <a:rPr lang="pt-PT" sz="3600" b="1" smtClean="0">
                <a:solidFill>
                  <a:srgbClr val="0641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pt-PT" sz="3600" b="1" dirty="0">
              <a:solidFill>
                <a:srgbClr val="0641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F1A052AD-BE77-737A-0BFA-4C45656396ED}"/>
              </a:ext>
            </a:extLst>
          </p:cNvPr>
          <p:cNvSpPr/>
          <p:nvPr/>
        </p:nvSpPr>
        <p:spPr>
          <a:xfrm>
            <a:off x="457200" y="2433965"/>
            <a:ext cx="3886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400" dirty="0" err="1">
                <a:latin typeface="Arial" pitchFamily="34" charset="0"/>
                <a:cs typeface="Arial" pitchFamily="34" charset="0"/>
              </a:rPr>
              <a:t>Texto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da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seção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40EB81F-6A11-6956-708B-81616D53EE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2143"/>
            <a:ext cx="7381149" cy="374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Programa de Pós-graduação em Engenharia Civil |">
            <a:extLst>
              <a:ext uri="{FF2B5EF4-FFF2-40B4-BE49-F238E27FC236}">
                <a16:creationId xmlns:a16="http://schemas.microsoft.com/office/drawing/2014/main" id="{91FA0063-BF90-4656-9501-0E4219A41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19812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Saiba como utilizar a marca UFU | Comunica UFU">
            <a:extLst>
              <a:ext uri="{FF2B5EF4-FFF2-40B4-BE49-F238E27FC236}">
                <a16:creationId xmlns:a16="http://schemas.microsoft.com/office/drawing/2014/main" id="{A5E09EE2-28E7-42B7-A6B7-90BECA1BE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68" y="-95964"/>
            <a:ext cx="2125452" cy="11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35A816D4-19BF-451A-825E-583DF102F727}"/>
              </a:ext>
            </a:extLst>
          </p:cNvPr>
          <p:cNvSpPr txBox="1"/>
          <p:nvPr/>
        </p:nvSpPr>
        <p:spPr>
          <a:xfrm>
            <a:off x="2624137" y="853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Processo Seletivo 2024/1 Edital PPGEC Nº 04/2023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59BABEF-B6F1-44C0-99C7-C60BC354F7E9}"/>
              </a:ext>
            </a:extLst>
          </p:cNvPr>
          <p:cNvCxnSpPr/>
          <p:nvPr/>
        </p:nvCxnSpPr>
        <p:spPr>
          <a:xfrm>
            <a:off x="0" y="879842"/>
            <a:ext cx="9134475" cy="488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48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DA999E4-AA2C-4861-AC5C-F4724837CE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/>
          <a:stretch/>
        </p:blipFill>
        <p:spPr>
          <a:xfrm>
            <a:off x="1289" y="1153180"/>
            <a:ext cx="9141422" cy="5704820"/>
          </a:xfrm>
          <a:prstGeom prst="rect">
            <a:avLst/>
          </a:prstGeom>
        </p:spPr>
      </p:pic>
      <p:sp>
        <p:nvSpPr>
          <p:cNvPr id="14" name="Rectângulo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7D582FD8-1ADD-02B2-D233-8777A781CD0C}"/>
              </a:ext>
            </a:extLst>
          </p:cNvPr>
          <p:cNvSpPr/>
          <p:nvPr/>
        </p:nvSpPr>
        <p:spPr>
          <a:xfrm>
            <a:off x="457200" y="1153180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800" b="1" dirty="0" err="1">
                <a:solidFill>
                  <a:srgbClr val="0641A5"/>
                </a:solidFill>
                <a:latin typeface="Arial" pitchFamily="34" charset="0"/>
                <a:cs typeface="Arial" pitchFamily="34" charset="0"/>
              </a:rPr>
              <a:t>Cronograma</a:t>
            </a:r>
            <a:endParaRPr lang="en-GB" sz="2800" b="1" dirty="0">
              <a:solidFill>
                <a:srgbClr val="0641A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A38222-AEE4-ABB9-B775-B53DAC98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838200" cy="563562"/>
          </a:xfrm>
        </p:spPr>
        <p:txBody>
          <a:bodyPr/>
          <a:lstStyle/>
          <a:p>
            <a:fld id="{9BA500AB-EFBE-4C81-86E9-9542FA2412FB}" type="slidenum">
              <a:rPr lang="pt-PT" sz="3600" b="1" smtClean="0">
                <a:solidFill>
                  <a:srgbClr val="0641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pt-PT" sz="3600" b="1" dirty="0">
              <a:solidFill>
                <a:srgbClr val="0641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F1A052AD-BE77-737A-0BFA-4C45656396ED}"/>
              </a:ext>
            </a:extLst>
          </p:cNvPr>
          <p:cNvSpPr/>
          <p:nvPr/>
        </p:nvSpPr>
        <p:spPr>
          <a:xfrm>
            <a:off x="457200" y="2433965"/>
            <a:ext cx="3886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1700">
              <a:spcBef>
                <a:spcPct val="40000"/>
              </a:spcBef>
            </a:pPr>
            <a:r>
              <a:rPr lang="en-GB" sz="2400" dirty="0" err="1">
                <a:latin typeface="Arial" pitchFamily="34" charset="0"/>
                <a:cs typeface="Arial" pitchFamily="34" charset="0"/>
              </a:rPr>
              <a:t>Texto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da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seção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40EB81F-6A11-6956-708B-81616D53EE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2143"/>
            <a:ext cx="7381149" cy="374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Programa de Pós-graduação em Engenharia Civil |">
            <a:extLst>
              <a:ext uri="{FF2B5EF4-FFF2-40B4-BE49-F238E27FC236}">
                <a16:creationId xmlns:a16="http://schemas.microsoft.com/office/drawing/2014/main" id="{CCD58674-6099-4342-A396-2DC293FBE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19812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Saiba como utilizar a marca UFU | Comunica UFU">
            <a:extLst>
              <a:ext uri="{FF2B5EF4-FFF2-40B4-BE49-F238E27FC236}">
                <a16:creationId xmlns:a16="http://schemas.microsoft.com/office/drawing/2014/main" id="{6E59F15E-B897-4911-B6C5-2967EF26B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68" y="-95964"/>
            <a:ext cx="2125452" cy="11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1DC3BC1-3FAE-41D5-99CD-A63A24484341}"/>
              </a:ext>
            </a:extLst>
          </p:cNvPr>
          <p:cNvSpPr txBox="1"/>
          <p:nvPr/>
        </p:nvSpPr>
        <p:spPr>
          <a:xfrm>
            <a:off x="2624137" y="853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Processo Seletivo 2024/1 Edital PPGEC Nº 04/2023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453FDBA6-BEB4-488B-8467-7F4B83775917}"/>
              </a:ext>
            </a:extLst>
          </p:cNvPr>
          <p:cNvCxnSpPr/>
          <p:nvPr/>
        </p:nvCxnSpPr>
        <p:spPr>
          <a:xfrm>
            <a:off x="0" y="879842"/>
            <a:ext cx="9134475" cy="488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70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78</Words>
  <Application>Microsoft Office PowerPoint</Application>
  <PresentationFormat>Apresentação na tela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FCTUC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Administrador</dc:creator>
  <cp:lastModifiedBy>PPGEC-Programa de Pos-Graduacao em Engenharia Civil</cp:lastModifiedBy>
  <cp:revision>48</cp:revision>
  <dcterms:created xsi:type="dcterms:W3CDTF">2016-04-18T13:35:24Z</dcterms:created>
  <dcterms:modified xsi:type="dcterms:W3CDTF">2023-10-24T19:09:43Z</dcterms:modified>
</cp:coreProperties>
</file>